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3" r:id="rId16"/>
    <p:sldId id="274" r:id="rId17"/>
    <p:sldId id="269" r:id="rId18"/>
    <p:sldId id="270" r:id="rId19"/>
    <p:sldId id="271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5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18855-8395-4EBC-A742-C3AC763B3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03E42-37F9-4D88-8650-08A8F5F92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B0BE5-2F09-42F6-BD8C-6054DBF9A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06F7-ED24-4752-B101-8BFF5ADB8AF1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97BEE-6881-49FE-BC01-F0A14B315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43A3D-35E7-4A5E-B2F9-C083AD6D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625C-C423-46DD-BD5C-2AF23DCEA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669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44BF7-E2D9-47FE-A491-10C82B6F5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48A6BC-5EA5-4E7D-A025-143F966F1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10866-CFDD-4A2D-B856-140CFBD83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06F7-ED24-4752-B101-8BFF5ADB8AF1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5B2C4-DFD3-42E7-BDD8-623522D5F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F059B-331A-4C73-8665-D2D2D276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625C-C423-46DD-BD5C-2AF23DCEA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58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D829FE-743B-4442-AA31-62AFF510AA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E1499B-865F-4E1A-BFEB-28BE7CBCD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5708F-A6DC-4ADC-8A03-71900E05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06F7-ED24-4752-B101-8BFF5ADB8AF1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BC6AC-8B5E-4C0E-85B6-4D7E3A201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02E3F-F00E-4BD2-95D3-487FFD04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625C-C423-46DD-BD5C-2AF23DCEA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275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EEAE-86FC-44F8-8654-F0A75C4D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EABFC-B0DB-42A3-8ED3-80CC96AA0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298C6-664F-42C9-A6C2-5C8408A64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06F7-ED24-4752-B101-8BFF5ADB8AF1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F9365-37C3-40E6-9FF5-312981904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C7D5D-67CC-440C-9E6F-94DEB064D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625C-C423-46DD-BD5C-2AF23DCEA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405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7181-DE1C-43C7-AD2E-0C6E1F2F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732D1-2D94-423D-A118-2CB597D7B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179BF-77FA-4C19-9CE4-F28F303F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06F7-ED24-4752-B101-8BFF5ADB8AF1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BDB70-DFA9-42FA-A667-DE9BC828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144B5-97E6-48B5-B3C5-ACBD7F880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625C-C423-46DD-BD5C-2AF23DCEA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73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D401-D666-4E8B-8055-1EBF4B658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FEB1B-5C8C-4E10-B5A3-F15783344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32DB7-3064-403A-873C-B84B88BA6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DF8C4-8350-4EB7-A3FF-2A70E5E5F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06F7-ED24-4752-B101-8BFF5ADB8AF1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B6BB5-9C09-4EB4-B330-067F0807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9E2E9-7069-47E4-924F-7B89EF70C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625C-C423-46DD-BD5C-2AF23DCEA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72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24361-AFE2-4C42-9344-D70DF6C8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EF7F5-87B4-4A56-AF1C-E36F614E8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7AA9B-7CF6-4144-8E99-636FC8838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7ED6A-23C4-4BB8-BA4E-856F58BB0B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5D1F1E-DEED-43E0-8975-9305000979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9B90D5-643A-4506-BFC7-BBD12C7F7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06F7-ED24-4752-B101-8BFF5ADB8AF1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9CC43-2987-4643-82EC-4C38D6710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AC6E50-85B2-418F-AA81-235F7E733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625C-C423-46DD-BD5C-2AF23DCEA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404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3BE02-BE55-424F-89FD-67AEF3B8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941DF5-16E2-46A7-842F-DC3C54B2E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06F7-ED24-4752-B101-8BFF5ADB8AF1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A0FB00-5322-46CF-B700-319111F29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E7F33D-624E-489D-8CE8-F496753E1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625C-C423-46DD-BD5C-2AF23DCEA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28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A49A0B-72AD-430B-8AD2-742662320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06F7-ED24-4752-B101-8BFF5ADB8AF1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541A88-69BF-4F03-B4A5-E89199BB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A72D0-B091-4C36-9174-57BAC5AB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625C-C423-46DD-BD5C-2AF23DCEA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72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E6F44-9833-41DB-82D0-440D7120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4062C-DB9E-4300-B827-329D00DCF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C474A-99BF-4861-9487-ED9209C86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387A2-AB83-4A61-A735-455398517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06F7-ED24-4752-B101-8BFF5ADB8AF1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3A55E-4F1A-42DF-B7A0-5EED2C3AE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9633E-E2EF-4201-B2E8-5371AB0CE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625C-C423-46DD-BD5C-2AF23DCEA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8869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5E6F2-6BFC-47B8-84A3-A56F6A7C1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779E33-CD04-4D6C-AA20-31BB38085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F50C1-DFBA-40CF-B25F-443C40795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51CFD-BE7C-4BA3-8289-A431009D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06F7-ED24-4752-B101-8BFF5ADB8AF1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4F44D-9491-40C0-8B6B-9928FC09E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79D65-3999-4D24-9E7A-2958DDDA4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625C-C423-46DD-BD5C-2AF23DCEA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42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73FC8F-F536-42B8-B487-59D49908C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CEF84-AA19-4F09-8D1B-CBAB968C1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AC935-A3F4-404E-BFCE-8ABB01F04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806F7-ED24-4752-B101-8BFF5ADB8AF1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162DE-68C7-40F1-BAAD-15F58D5F6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5BD69-695C-47C3-BD80-B74FA899D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9625C-C423-46DD-BD5C-2AF23DCEA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01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7AAF8-73A3-4CDB-977B-5C6E028EE0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4B8AE-7B7E-489D-9BE3-80D00659E2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8F412-F0E9-4CA1-9B68-3C760B7B7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45" y="1166497"/>
            <a:ext cx="10640910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60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4FDE5-C755-4C54-8E81-DAC5042D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985496"/>
            <a:ext cx="10783805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9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12D2E7-B9C8-43FE-917B-5F636430F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3" y="733049"/>
            <a:ext cx="9774014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7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259F1-F74D-409B-9A8E-1CB510056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1" y="842601"/>
            <a:ext cx="11012437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9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A5F152-45AA-4C86-965D-49E167E85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283" y="1271286"/>
            <a:ext cx="8297433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04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B8C16D-D3B8-40C9-A380-569DB2053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2042919"/>
            <a:ext cx="8573696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60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5E30FB-CA54-4AE9-8A13-95ABF51D9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694" y="0"/>
            <a:ext cx="9330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28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A9367-B0CF-493F-BB7D-8BB728176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648"/>
            <a:ext cx="12192000" cy="408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97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9A6AD-78DB-45B4-B667-6718B213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9" y="0"/>
            <a:ext cx="7583672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3F11B4-F1FF-44AB-9E6C-20FBB11306D7}"/>
              </a:ext>
            </a:extLst>
          </p:cNvPr>
          <p:cNvCxnSpPr/>
          <p:nvPr/>
        </p:nvCxnSpPr>
        <p:spPr>
          <a:xfrm>
            <a:off x="3620655" y="3429000"/>
            <a:ext cx="4179763" cy="10875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23FC28-262F-45A4-AAD2-989F50A260B8}"/>
              </a:ext>
            </a:extLst>
          </p:cNvPr>
          <p:cNvSpPr txBox="1"/>
          <p:nvPr/>
        </p:nvSpPr>
        <p:spPr>
          <a:xfrm>
            <a:off x="7998691" y="4162639"/>
            <a:ext cx="3765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253124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60370A-AA00-4A44-A17D-428199D6C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230"/>
            <a:ext cx="12192000" cy="581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2D35A7-FF40-4BF3-9130-590C3A8A5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58"/>
            <a:ext cx="12192000" cy="676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22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202E-623D-49EF-A40E-61AAA51E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41C95-A72D-419D-B70F-1F0830BF5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69148-A912-4AB8-BA92-89C533B33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37" y="498536"/>
            <a:ext cx="1065996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19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C765F-73AB-4E01-9868-ED47F3D4B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65"/>
            <a:ext cx="12192000" cy="681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56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BD82C-8889-4BA8-A758-BD8E3A19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74"/>
            <a:ext cx="12192000" cy="67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88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60180-6048-4608-85C7-2D5215DDD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78"/>
            <a:ext cx="12192000" cy="626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19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D8559A-F7D5-4CDE-800E-22755E99A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90" y="0"/>
            <a:ext cx="9605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34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2D8FA-438D-44D3-80C1-E6FB4B593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966"/>
            <a:ext cx="12192000" cy="44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42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BE4AA0-B4EF-40F8-BF76-88D54F89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659"/>
            <a:ext cx="12192000" cy="520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45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FD0ED-F52F-4713-A2F2-EDB40F5E4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304"/>
            <a:ext cx="12192000" cy="41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04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3BF48-FC88-4EFD-8ABA-935B1DD00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013"/>
            <a:ext cx="12192000" cy="542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8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24C1C-F51A-493B-8A5A-17718387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184"/>
            <a:ext cx="12192000" cy="428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49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A52A0-4804-4899-A5F2-33EDB31D7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44" y="0"/>
            <a:ext cx="10772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2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8CA71F-C56E-4D27-99F7-63760BDD6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865" y="988960"/>
            <a:ext cx="4654681" cy="2665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8F8F25-D9B3-48E5-B26B-6A32F1297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892" y="2804543"/>
            <a:ext cx="5980725" cy="730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694C69-715F-428C-94A4-378C151AC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592" y="4099502"/>
            <a:ext cx="5711719" cy="907529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2A947BBF-394D-4A6E-835E-F4C85DBAAAA8}"/>
              </a:ext>
            </a:extLst>
          </p:cNvPr>
          <p:cNvSpPr/>
          <p:nvPr/>
        </p:nvSpPr>
        <p:spPr>
          <a:xfrm rot="16200000">
            <a:off x="8349501" y="2019085"/>
            <a:ext cx="556591" cy="3604242"/>
          </a:xfrm>
          <a:prstGeom prst="righ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4048DF-21FF-40F6-954C-EDADF2070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95" y="780680"/>
            <a:ext cx="5172797" cy="2648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96E31C-6079-40D6-8D12-903C2AA89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017" y="3264614"/>
            <a:ext cx="2110962" cy="1008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7EA77E-0012-41A5-A0AD-A081C5036C62}"/>
              </a:ext>
            </a:extLst>
          </p:cNvPr>
          <p:cNvSpPr txBox="1"/>
          <p:nvPr/>
        </p:nvSpPr>
        <p:spPr>
          <a:xfrm>
            <a:off x="286327" y="4789825"/>
            <a:ext cx="2419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Qualitative</a:t>
            </a:r>
          </a:p>
          <a:p>
            <a:r>
              <a:rPr lang="en-IN" dirty="0"/>
              <a:t>        =</a:t>
            </a:r>
          </a:p>
          <a:p>
            <a:r>
              <a:rPr lang="en-IN" dirty="0"/>
              <a:t> How and Why the story ends the way it did?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7BF5B9-193C-47AC-964D-86287230FCCF}"/>
              </a:ext>
            </a:extLst>
          </p:cNvPr>
          <p:cNvSpPr txBox="1"/>
          <p:nvPr/>
        </p:nvSpPr>
        <p:spPr>
          <a:xfrm>
            <a:off x="2706425" y="4702079"/>
            <a:ext cx="2419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Quantitative</a:t>
            </a:r>
          </a:p>
          <a:p>
            <a:r>
              <a:rPr lang="en-IN" dirty="0"/>
              <a:t>        =</a:t>
            </a:r>
          </a:p>
          <a:p>
            <a:r>
              <a:rPr lang="en-IN" dirty="0"/>
              <a:t> Data + How the sale decreased last summer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DA68B0AD-146E-401B-A2F2-28EDB04BE824}"/>
              </a:ext>
            </a:extLst>
          </p:cNvPr>
          <p:cNvSpPr/>
          <p:nvPr/>
        </p:nvSpPr>
        <p:spPr>
          <a:xfrm rot="16200000">
            <a:off x="1926548" y="2989500"/>
            <a:ext cx="512719" cy="29124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18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7AE437-E2E7-4F75-B375-02BAA310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117" y="2088272"/>
            <a:ext cx="5306165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50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6D8613-5F41-4EF0-A1DC-EC9F07407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70" y="322922"/>
            <a:ext cx="1078380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39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07D3D4-5461-4DF9-80E3-20BDAFEC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90"/>
            <a:ext cx="11840771" cy="638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5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91F45C-1C8A-4032-BC8A-00DCEA80E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75" y="308965"/>
            <a:ext cx="11465092" cy="466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37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429C59-F9B1-4FBE-B987-D0380F58C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3" y="790206"/>
            <a:ext cx="10945753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53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C8BD52-665B-47A3-891E-60F83035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45" y="369683"/>
            <a:ext cx="10621857" cy="4906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7890D7-3129-472D-BA3E-BC09A249F81B}"/>
              </a:ext>
            </a:extLst>
          </p:cNvPr>
          <p:cNvSpPr txBox="1"/>
          <p:nvPr/>
        </p:nvSpPr>
        <p:spPr>
          <a:xfrm>
            <a:off x="525116" y="5565913"/>
            <a:ext cx="11471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It uses techniques such as:  1. Data Discovery	2. Data Mining	  	3. Correlations</a:t>
            </a:r>
          </a:p>
        </p:txBody>
      </p:sp>
    </p:spTree>
    <p:extLst>
      <p:ext uri="{BB962C8B-B14F-4D97-AF65-F5344CB8AC3E}">
        <p14:creationId xmlns:p14="http://schemas.microsoft.com/office/powerpoint/2010/main" val="636973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50</Words>
  <Application>Microsoft Office PowerPoint</Application>
  <PresentationFormat>Widescreen</PresentationFormat>
  <Paragraphs>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Vipul Agawane</dc:creator>
  <cp:lastModifiedBy>Vipul Agawane</cp:lastModifiedBy>
  <cp:revision>30</cp:revision>
  <dcterms:created xsi:type="dcterms:W3CDTF">2021-04-15T10:56:26Z</dcterms:created>
  <dcterms:modified xsi:type="dcterms:W3CDTF">2021-04-16T06:17:18Z</dcterms:modified>
</cp:coreProperties>
</file>